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2" r:id="rId4"/>
    <p:sldId id="257" r:id="rId5"/>
    <p:sldId id="259" r:id="rId6"/>
    <p:sldId id="258" r:id="rId7"/>
    <p:sldId id="263" r:id="rId8"/>
    <p:sldId id="266" r:id="rId9"/>
    <p:sldId id="267" r:id="rId10"/>
    <p:sldId id="268" r:id="rId11"/>
    <p:sldId id="28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2F0BFC-05DB-4E1F-9B91-B9513F7F4D16}" v="9" dt="2020-07-25T12:52:37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Kerr" userId="61abda2f45e96bc7" providerId="LiveId" clId="{7B2F0BFC-05DB-4E1F-9B91-B9513F7F4D16}"/>
    <pc:docChg chg="undo custSel addSld delSld modSld">
      <pc:chgData name="Steve Kerr" userId="61abda2f45e96bc7" providerId="LiveId" clId="{7B2F0BFC-05DB-4E1F-9B91-B9513F7F4D16}" dt="2020-07-25T12:52:40.701" v="573" actId="47"/>
      <pc:docMkLst>
        <pc:docMk/>
      </pc:docMkLst>
      <pc:sldChg chg="addSp modSp mod">
        <pc:chgData name="Steve Kerr" userId="61abda2f45e96bc7" providerId="LiveId" clId="{7B2F0BFC-05DB-4E1F-9B91-B9513F7F4D16}" dt="2020-07-25T11:09:31.734" v="40" actId="20577"/>
        <pc:sldMkLst>
          <pc:docMk/>
          <pc:sldMk cId="0" sldId="261"/>
        </pc:sldMkLst>
        <pc:spChg chg="mod">
          <ac:chgData name="Steve Kerr" userId="61abda2f45e96bc7" providerId="LiveId" clId="{7B2F0BFC-05DB-4E1F-9B91-B9513F7F4D16}" dt="2020-07-25T11:09:31.734" v="40" actId="20577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Steve Kerr" userId="61abda2f45e96bc7" providerId="LiveId" clId="{7B2F0BFC-05DB-4E1F-9B91-B9513F7F4D16}" dt="2020-07-25T11:09:22.828" v="38" actId="1076"/>
          <ac:spMkLst>
            <pc:docMk/>
            <pc:sldMk cId="0" sldId="261"/>
            <ac:spMk id="5" creationId="{CC4A3272-3742-4BF2-9755-D3F3E6F20F2F}"/>
          </ac:spMkLst>
        </pc:spChg>
        <pc:picChg chg="add mod">
          <ac:chgData name="Steve Kerr" userId="61abda2f45e96bc7" providerId="LiveId" clId="{7B2F0BFC-05DB-4E1F-9B91-B9513F7F4D16}" dt="2020-07-25T11:08:20.028" v="7" actId="1076"/>
          <ac:picMkLst>
            <pc:docMk/>
            <pc:sldMk cId="0" sldId="261"/>
            <ac:picMk id="4" creationId="{A3CE2FE7-F1D0-46BF-A044-065F3CA203C4}"/>
          </ac:picMkLst>
        </pc:picChg>
      </pc:sldChg>
      <pc:sldChg chg="addSp delSp modSp new mod">
        <pc:chgData name="Steve Kerr" userId="61abda2f45e96bc7" providerId="LiveId" clId="{7B2F0BFC-05DB-4E1F-9B91-B9513F7F4D16}" dt="2020-07-25T12:13:48.507" v="54" actId="1076"/>
        <pc:sldMkLst>
          <pc:docMk/>
          <pc:sldMk cId="1057964608" sldId="262"/>
        </pc:sldMkLst>
        <pc:spChg chg="del">
          <ac:chgData name="Steve Kerr" userId="61abda2f45e96bc7" providerId="LiveId" clId="{7B2F0BFC-05DB-4E1F-9B91-B9513F7F4D16}" dt="2020-07-25T12:13:45.273" v="53" actId="478"/>
          <ac:spMkLst>
            <pc:docMk/>
            <pc:sldMk cId="1057964608" sldId="262"/>
            <ac:spMk id="2" creationId="{11B9303D-F474-4312-B563-968FE7865844}"/>
          </ac:spMkLst>
        </pc:spChg>
        <pc:spChg chg="add del">
          <ac:chgData name="Steve Kerr" userId="61abda2f45e96bc7" providerId="LiveId" clId="{7B2F0BFC-05DB-4E1F-9B91-B9513F7F4D16}" dt="2020-07-25T12:10:19.931" v="44" actId="22"/>
          <ac:spMkLst>
            <pc:docMk/>
            <pc:sldMk cId="1057964608" sldId="262"/>
            <ac:spMk id="3" creationId="{573DA3DF-2602-45E7-A504-DDC7CF92402D}"/>
          </ac:spMkLst>
        </pc:spChg>
        <pc:spChg chg="add del mod">
          <ac:chgData name="Steve Kerr" userId="61abda2f45e96bc7" providerId="LiveId" clId="{7B2F0BFC-05DB-4E1F-9B91-B9513F7F4D16}" dt="2020-07-25T12:13:40.976" v="52" actId="478"/>
          <ac:spMkLst>
            <pc:docMk/>
            <pc:sldMk cId="1057964608" sldId="262"/>
            <ac:spMk id="11" creationId="{F36BBB2B-AAD7-4D85-90B1-4851438D81EB}"/>
          </ac:spMkLst>
        </pc:spChg>
        <pc:picChg chg="add del mod ord">
          <ac:chgData name="Steve Kerr" userId="61abda2f45e96bc7" providerId="LiveId" clId="{7B2F0BFC-05DB-4E1F-9B91-B9513F7F4D16}" dt="2020-07-25T12:09:37.968" v="43" actId="22"/>
          <ac:picMkLst>
            <pc:docMk/>
            <pc:sldMk cId="1057964608" sldId="262"/>
            <ac:picMk id="5" creationId="{AB4720A6-9C80-44F9-824D-2DB901D2EFA8}"/>
          </ac:picMkLst>
        </pc:picChg>
        <pc:picChg chg="add del mod ord">
          <ac:chgData name="Steve Kerr" userId="61abda2f45e96bc7" providerId="LiveId" clId="{7B2F0BFC-05DB-4E1F-9B91-B9513F7F4D16}" dt="2020-07-25T12:13:12.225" v="47" actId="478"/>
          <ac:picMkLst>
            <pc:docMk/>
            <pc:sldMk cId="1057964608" sldId="262"/>
            <ac:picMk id="7" creationId="{6765556F-55BB-41AC-9308-587CA634533A}"/>
          </ac:picMkLst>
        </pc:picChg>
        <pc:picChg chg="add del mod">
          <ac:chgData name="Steve Kerr" userId="61abda2f45e96bc7" providerId="LiveId" clId="{7B2F0BFC-05DB-4E1F-9B91-B9513F7F4D16}" dt="2020-07-25T12:13:48.507" v="54" actId="1076"/>
          <ac:picMkLst>
            <pc:docMk/>
            <pc:sldMk cId="1057964608" sldId="262"/>
            <ac:picMk id="9" creationId="{7AAFD552-9319-4DA1-8941-EA73092E4BDC}"/>
          </ac:picMkLst>
        </pc:picChg>
      </pc:sldChg>
      <pc:sldChg chg="addSp delSp new mod modClrScheme chgLayout">
        <pc:chgData name="Steve Kerr" userId="61abda2f45e96bc7" providerId="LiveId" clId="{7B2F0BFC-05DB-4E1F-9B91-B9513F7F4D16}" dt="2020-07-25T12:17:56.163" v="57"/>
        <pc:sldMkLst>
          <pc:docMk/>
          <pc:sldMk cId="2380134196" sldId="263"/>
        </pc:sldMkLst>
        <pc:spChg chg="del">
          <ac:chgData name="Steve Kerr" userId="61abda2f45e96bc7" providerId="LiveId" clId="{7B2F0BFC-05DB-4E1F-9B91-B9513F7F4D16}" dt="2020-07-25T12:17:54.425" v="56" actId="700"/>
          <ac:spMkLst>
            <pc:docMk/>
            <pc:sldMk cId="2380134196" sldId="263"/>
            <ac:spMk id="2" creationId="{A0B6283B-9D76-402F-8D93-A266E6D9C992}"/>
          </ac:spMkLst>
        </pc:spChg>
        <pc:spChg chg="del">
          <ac:chgData name="Steve Kerr" userId="61abda2f45e96bc7" providerId="LiveId" clId="{7B2F0BFC-05DB-4E1F-9B91-B9513F7F4D16}" dt="2020-07-25T12:17:54.425" v="56" actId="700"/>
          <ac:spMkLst>
            <pc:docMk/>
            <pc:sldMk cId="2380134196" sldId="263"/>
            <ac:spMk id="3" creationId="{EE6116D4-399B-48B6-B886-16E2D45E4BE9}"/>
          </ac:spMkLst>
        </pc:spChg>
        <pc:picChg chg="add">
          <ac:chgData name="Steve Kerr" userId="61abda2f45e96bc7" providerId="LiveId" clId="{7B2F0BFC-05DB-4E1F-9B91-B9513F7F4D16}" dt="2020-07-25T12:17:56.163" v="57"/>
          <ac:picMkLst>
            <pc:docMk/>
            <pc:sldMk cId="2380134196" sldId="263"/>
            <ac:picMk id="4" creationId="{A8C1DC76-CFFC-492E-A322-4EEBAF69571A}"/>
          </ac:picMkLst>
        </pc:picChg>
      </pc:sldChg>
      <pc:sldChg chg="addSp new del">
        <pc:chgData name="Steve Kerr" userId="61abda2f45e96bc7" providerId="LiveId" clId="{7B2F0BFC-05DB-4E1F-9B91-B9513F7F4D16}" dt="2020-07-25T12:27:54.355" v="69" actId="47"/>
        <pc:sldMkLst>
          <pc:docMk/>
          <pc:sldMk cId="2934085903" sldId="264"/>
        </pc:sldMkLst>
        <pc:picChg chg="add">
          <ac:chgData name="Steve Kerr" userId="61abda2f45e96bc7" providerId="LiveId" clId="{7B2F0BFC-05DB-4E1F-9B91-B9513F7F4D16}" dt="2020-07-25T12:19:05.901" v="59"/>
          <ac:picMkLst>
            <pc:docMk/>
            <pc:sldMk cId="2934085903" sldId="264"/>
            <ac:picMk id="2" creationId="{1B0B10AF-272D-4C66-B380-5D42B055E860}"/>
          </ac:picMkLst>
        </pc:picChg>
      </pc:sldChg>
      <pc:sldChg chg="addSp new del">
        <pc:chgData name="Steve Kerr" userId="61abda2f45e96bc7" providerId="LiveId" clId="{7B2F0BFC-05DB-4E1F-9B91-B9513F7F4D16}" dt="2020-07-25T12:24:34.955" v="66" actId="47"/>
        <pc:sldMkLst>
          <pc:docMk/>
          <pc:sldMk cId="955944812" sldId="265"/>
        </pc:sldMkLst>
        <pc:picChg chg="add">
          <ac:chgData name="Steve Kerr" userId="61abda2f45e96bc7" providerId="LiveId" clId="{7B2F0BFC-05DB-4E1F-9B91-B9513F7F4D16}" dt="2020-07-25T12:21:16.720" v="61"/>
          <ac:picMkLst>
            <pc:docMk/>
            <pc:sldMk cId="955944812" sldId="265"/>
            <ac:picMk id="2" creationId="{4CD87247-1655-479F-A847-C07F3984A30F}"/>
          </ac:picMkLst>
        </pc:picChg>
      </pc:sldChg>
      <pc:sldChg chg="addSp new">
        <pc:chgData name="Steve Kerr" userId="61abda2f45e96bc7" providerId="LiveId" clId="{7B2F0BFC-05DB-4E1F-9B91-B9513F7F4D16}" dt="2020-07-25T12:22:09.176" v="63"/>
        <pc:sldMkLst>
          <pc:docMk/>
          <pc:sldMk cId="2282936161" sldId="266"/>
        </pc:sldMkLst>
        <pc:picChg chg="add">
          <ac:chgData name="Steve Kerr" userId="61abda2f45e96bc7" providerId="LiveId" clId="{7B2F0BFC-05DB-4E1F-9B91-B9513F7F4D16}" dt="2020-07-25T12:22:09.176" v="63"/>
          <ac:picMkLst>
            <pc:docMk/>
            <pc:sldMk cId="2282936161" sldId="266"/>
            <ac:picMk id="2" creationId="{BC8D91ED-BD6E-4C00-85B8-0520006A06E4}"/>
          </ac:picMkLst>
        </pc:picChg>
      </pc:sldChg>
      <pc:sldChg chg="addSp new">
        <pc:chgData name="Steve Kerr" userId="61abda2f45e96bc7" providerId="LiveId" clId="{7B2F0BFC-05DB-4E1F-9B91-B9513F7F4D16}" dt="2020-07-25T12:23:07.992" v="65"/>
        <pc:sldMkLst>
          <pc:docMk/>
          <pc:sldMk cId="4147939790" sldId="267"/>
        </pc:sldMkLst>
        <pc:picChg chg="add">
          <ac:chgData name="Steve Kerr" userId="61abda2f45e96bc7" providerId="LiveId" clId="{7B2F0BFC-05DB-4E1F-9B91-B9513F7F4D16}" dt="2020-07-25T12:23:07.992" v="65"/>
          <ac:picMkLst>
            <pc:docMk/>
            <pc:sldMk cId="4147939790" sldId="267"/>
            <ac:picMk id="2" creationId="{E3CAAE4E-661C-4B68-8350-231CAD0C4C88}"/>
          </ac:picMkLst>
        </pc:picChg>
      </pc:sldChg>
      <pc:sldChg chg="addSp new">
        <pc:chgData name="Steve Kerr" userId="61abda2f45e96bc7" providerId="LiveId" clId="{7B2F0BFC-05DB-4E1F-9B91-B9513F7F4D16}" dt="2020-07-25T12:26:44.350" v="68"/>
        <pc:sldMkLst>
          <pc:docMk/>
          <pc:sldMk cId="3574979493" sldId="268"/>
        </pc:sldMkLst>
        <pc:picChg chg="add">
          <ac:chgData name="Steve Kerr" userId="61abda2f45e96bc7" providerId="LiveId" clId="{7B2F0BFC-05DB-4E1F-9B91-B9513F7F4D16}" dt="2020-07-25T12:26:44.350" v="68"/>
          <ac:picMkLst>
            <pc:docMk/>
            <pc:sldMk cId="3574979493" sldId="268"/>
            <ac:picMk id="2" creationId="{634BB395-3272-45B3-857E-D0DAB6E031DD}"/>
          </ac:picMkLst>
        </pc:picChg>
      </pc:sldChg>
      <pc:sldChg chg="addSp modSp new mod modClrScheme chgLayout">
        <pc:chgData name="Steve Kerr" userId="61abda2f45e96bc7" providerId="LiveId" clId="{7B2F0BFC-05DB-4E1F-9B91-B9513F7F4D16}" dt="2020-07-25T12:44:05.741" v="550" actId="20577"/>
        <pc:sldMkLst>
          <pc:docMk/>
          <pc:sldMk cId="734316780" sldId="269"/>
        </pc:sldMkLst>
        <pc:spChg chg="add mod">
          <ac:chgData name="Steve Kerr" userId="61abda2f45e96bc7" providerId="LiveId" clId="{7B2F0BFC-05DB-4E1F-9B91-B9513F7F4D16}" dt="2020-07-25T12:36:47.647" v="87" actId="20577"/>
          <ac:spMkLst>
            <pc:docMk/>
            <pc:sldMk cId="734316780" sldId="269"/>
            <ac:spMk id="2" creationId="{0839F626-22A2-42FB-B258-ABEA1CBBC487}"/>
          </ac:spMkLst>
        </pc:spChg>
        <pc:spChg chg="add mod">
          <ac:chgData name="Steve Kerr" userId="61abda2f45e96bc7" providerId="LiveId" clId="{7B2F0BFC-05DB-4E1F-9B91-B9513F7F4D16}" dt="2020-07-25T12:44:05.741" v="550" actId="20577"/>
          <ac:spMkLst>
            <pc:docMk/>
            <pc:sldMk cId="734316780" sldId="269"/>
            <ac:spMk id="3" creationId="{380667C6-5422-4C85-AE69-C76C0EEFE54B}"/>
          </ac:spMkLst>
        </pc:spChg>
      </pc:sldChg>
      <pc:sldChg chg="addSp delSp modSp new mod modClrScheme chgLayout">
        <pc:chgData name="Steve Kerr" userId="61abda2f45e96bc7" providerId="LiveId" clId="{7B2F0BFC-05DB-4E1F-9B91-B9513F7F4D16}" dt="2020-07-25T12:50:37.239" v="570" actId="20577"/>
        <pc:sldMkLst>
          <pc:docMk/>
          <pc:sldMk cId="637410855" sldId="270"/>
        </pc:sldMkLst>
        <pc:spChg chg="del mod ord">
          <ac:chgData name="Steve Kerr" userId="61abda2f45e96bc7" providerId="LiveId" clId="{7B2F0BFC-05DB-4E1F-9B91-B9513F7F4D16}" dt="2020-07-25T12:50:13.926" v="552" actId="700"/>
          <ac:spMkLst>
            <pc:docMk/>
            <pc:sldMk cId="637410855" sldId="270"/>
            <ac:spMk id="2" creationId="{BA51AF08-E191-4D58-AE22-3B6D8290F737}"/>
          </ac:spMkLst>
        </pc:spChg>
        <pc:spChg chg="del mod ord">
          <ac:chgData name="Steve Kerr" userId="61abda2f45e96bc7" providerId="LiveId" clId="{7B2F0BFC-05DB-4E1F-9B91-B9513F7F4D16}" dt="2020-07-25T12:50:13.926" v="552" actId="700"/>
          <ac:spMkLst>
            <pc:docMk/>
            <pc:sldMk cId="637410855" sldId="270"/>
            <ac:spMk id="3" creationId="{9D3AEA15-A201-4AB5-8E2F-B68B31836328}"/>
          </ac:spMkLst>
        </pc:spChg>
        <pc:spChg chg="add mod ord">
          <ac:chgData name="Steve Kerr" userId="61abda2f45e96bc7" providerId="LiveId" clId="{7B2F0BFC-05DB-4E1F-9B91-B9513F7F4D16}" dt="2020-07-25T12:50:18.223" v="560" actId="20577"/>
          <ac:spMkLst>
            <pc:docMk/>
            <pc:sldMk cId="637410855" sldId="270"/>
            <ac:spMk id="4" creationId="{7158C975-1891-4BD2-A755-4BC5ED841DDC}"/>
          </ac:spMkLst>
        </pc:spChg>
        <pc:spChg chg="add mod ord">
          <ac:chgData name="Steve Kerr" userId="61abda2f45e96bc7" providerId="LiveId" clId="{7B2F0BFC-05DB-4E1F-9B91-B9513F7F4D16}" dt="2020-07-25T12:50:37.239" v="570" actId="20577"/>
          <ac:spMkLst>
            <pc:docMk/>
            <pc:sldMk cId="637410855" sldId="270"/>
            <ac:spMk id="5" creationId="{0347A65C-6934-411A-9B69-3E0472878666}"/>
          </ac:spMkLst>
        </pc:spChg>
      </pc:sldChg>
      <pc:sldChg chg="new del">
        <pc:chgData name="Steve Kerr" userId="61abda2f45e96bc7" providerId="LiveId" clId="{7B2F0BFC-05DB-4E1F-9B91-B9513F7F4D16}" dt="2020-07-25T12:52:40.701" v="573" actId="47"/>
        <pc:sldMkLst>
          <pc:docMk/>
          <pc:sldMk cId="2811300513" sldId="271"/>
        </pc:sldMkLst>
      </pc:sldChg>
      <pc:sldChg chg="add">
        <pc:chgData name="Steve Kerr" userId="61abda2f45e96bc7" providerId="LiveId" clId="{7B2F0BFC-05DB-4E1F-9B91-B9513F7F4D16}" dt="2020-07-25T12:52:37.828" v="572"/>
        <pc:sldMkLst>
          <pc:docMk/>
          <pc:sldMk cId="67311065" sldId="287"/>
        </pc:sldMkLst>
      </pc:sldChg>
    </pc:docChg>
  </pc:docChgLst>
  <pc:docChgLst>
    <pc:chgData name="Steve" userId="61abda2f45e96bc7" providerId="LiveId" clId="{4D81F19F-B726-4759-9C53-A8537E1E4AFE}"/>
    <pc:docChg chg="custSel addSld delSld modSld sldOrd">
      <pc:chgData name="Steve" userId="61abda2f45e96bc7" providerId="LiveId" clId="{4D81F19F-B726-4759-9C53-A8537E1E4AFE}" dt="2020-07-19T09:24:41.609" v="468" actId="113"/>
      <pc:docMkLst>
        <pc:docMk/>
      </pc:docMkLst>
      <pc:sldChg chg="modSp mod setBg">
        <pc:chgData name="Steve" userId="61abda2f45e96bc7" providerId="LiveId" clId="{4D81F19F-B726-4759-9C53-A8537E1E4AFE}" dt="2020-07-19T09:01:08.736" v="25" actId="207"/>
        <pc:sldMkLst>
          <pc:docMk/>
          <pc:sldMk cId="343213060" sldId="256"/>
        </pc:sldMkLst>
        <pc:spChg chg="mod">
          <ac:chgData name="Steve" userId="61abda2f45e96bc7" providerId="LiveId" clId="{4D81F19F-B726-4759-9C53-A8537E1E4AFE}" dt="2020-07-19T08:59:22.329" v="21" actId="113"/>
          <ac:spMkLst>
            <pc:docMk/>
            <pc:sldMk cId="343213060" sldId="256"/>
            <ac:spMk id="2" creationId="{2F83AFB0-27DD-444A-B7EE-B25CE1A3DA89}"/>
          </ac:spMkLst>
        </pc:spChg>
        <pc:spChg chg="mod">
          <ac:chgData name="Steve" userId="61abda2f45e96bc7" providerId="LiveId" clId="{4D81F19F-B726-4759-9C53-A8537E1E4AFE}" dt="2020-07-19T09:01:08.736" v="25" actId="207"/>
          <ac:spMkLst>
            <pc:docMk/>
            <pc:sldMk cId="343213060" sldId="256"/>
            <ac:spMk id="3" creationId="{4FD709C2-F8B7-4963-BCB4-31751FF65641}"/>
          </ac:spMkLst>
        </pc:spChg>
      </pc:sldChg>
      <pc:sldChg chg="add">
        <pc:chgData name="Steve" userId="61abda2f45e96bc7" providerId="LiveId" clId="{4D81F19F-B726-4759-9C53-A8537E1E4AFE}" dt="2020-07-19T08:01:32.343" v="0" actId="22"/>
        <pc:sldMkLst>
          <pc:docMk/>
          <pc:sldMk cId="319059960" sldId="257"/>
        </pc:sldMkLst>
      </pc:sldChg>
      <pc:sldChg chg="add">
        <pc:chgData name="Steve" userId="61abda2f45e96bc7" providerId="LiveId" clId="{4D81F19F-B726-4759-9C53-A8537E1E4AFE}" dt="2020-07-19T08:04:27.302" v="1" actId="22"/>
        <pc:sldMkLst>
          <pc:docMk/>
          <pc:sldMk cId="97176875" sldId="258"/>
        </pc:sldMkLst>
      </pc:sldChg>
      <pc:sldChg chg="addSp delSp modSp new mod ord">
        <pc:chgData name="Steve" userId="61abda2f45e96bc7" providerId="LiveId" clId="{4D81F19F-B726-4759-9C53-A8537E1E4AFE}" dt="2020-07-19T08:07:35.999" v="14" actId="14100"/>
        <pc:sldMkLst>
          <pc:docMk/>
          <pc:sldMk cId="2428542628" sldId="259"/>
        </pc:sldMkLst>
        <pc:spChg chg="del">
          <ac:chgData name="Steve" userId="61abda2f45e96bc7" providerId="LiveId" clId="{4D81F19F-B726-4759-9C53-A8537E1E4AFE}" dt="2020-07-19T08:06:47.360" v="6" actId="478"/>
          <ac:spMkLst>
            <pc:docMk/>
            <pc:sldMk cId="2428542628" sldId="259"/>
            <ac:spMk id="2" creationId="{315C78B1-CD3C-4773-A926-717D9B2FF890}"/>
          </ac:spMkLst>
        </pc:spChg>
        <pc:spChg chg="del">
          <ac:chgData name="Steve" userId="61abda2f45e96bc7" providerId="LiveId" clId="{4D81F19F-B726-4759-9C53-A8537E1E4AFE}" dt="2020-07-19T08:06:42.677" v="5"/>
          <ac:spMkLst>
            <pc:docMk/>
            <pc:sldMk cId="2428542628" sldId="259"/>
            <ac:spMk id="3" creationId="{319BA5D7-DC02-4417-9D9B-3B75D2180238}"/>
          </ac:spMkLst>
        </pc:spChg>
        <pc:spChg chg="add del mod">
          <ac:chgData name="Steve" userId="61abda2f45e96bc7" providerId="LiveId" clId="{4D81F19F-B726-4759-9C53-A8537E1E4AFE}" dt="2020-07-19T08:07:28.405" v="12" actId="478"/>
          <ac:spMkLst>
            <pc:docMk/>
            <pc:sldMk cId="2428542628" sldId="259"/>
            <ac:spMk id="6" creationId="{5897FD62-AD19-40CD-B314-D2108B65D020}"/>
          </ac:spMkLst>
        </pc:spChg>
        <pc:picChg chg="add del mod">
          <ac:chgData name="Steve" userId="61abda2f45e96bc7" providerId="LiveId" clId="{4D81F19F-B726-4759-9C53-A8537E1E4AFE}" dt="2020-07-19T08:07:17.881" v="10" actId="478"/>
          <ac:picMkLst>
            <pc:docMk/>
            <pc:sldMk cId="2428542628" sldId="259"/>
            <ac:picMk id="4" creationId="{C82CD3FB-881F-4A6D-A366-61D6F6E2378A}"/>
          </ac:picMkLst>
        </pc:picChg>
        <pc:picChg chg="add mod">
          <ac:chgData name="Steve" userId="61abda2f45e96bc7" providerId="LiveId" clId="{4D81F19F-B726-4759-9C53-A8537E1E4AFE}" dt="2020-07-19T08:07:35.999" v="14" actId="14100"/>
          <ac:picMkLst>
            <pc:docMk/>
            <pc:sldMk cId="2428542628" sldId="259"/>
            <ac:picMk id="7" creationId="{E68FE91E-ACBD-4850-96EA-F81D729B6F01}"/>
          </ac:picMkLst>
        </pc:picChg>
      </pc:sldChg>
      <pc:sldChg chg="modSp new del mod">
        <pc:chgData name="Steve" userId="61abda2f45e96bc7" providerId="LiveId" clId="{4D81F19F-B726-4759-9C53-A8537E1E4AFE}" dt="2020-07-19T09:21:22.997" v="248" actId="47"/>
        <pc:sldMkLst>
          <pc:docMk/>
          <pc:sldMk cId="1131983094" sldId="260"/>
        </pc:sldMkLst>
        <pc:spChg chg="mod">
          <ac:chgData name="Steve" userId="61abda2f45e96bc7" providerId="LiveId" clId="{4D81F19F-B726-4759-9C53-A8537E1E4AFE}" dt="2020-07-19T09:09:17.873" v="43" actId="5793"/>
          <ac:spMkLst>
            <pc:docMk/>
            <pc:sldMk cId="1131983094" sldId="260"/>
            <ac:spMk id="2" creationId="{E2F392A3-9DA2-40D1-ABCD-2588852AB83B}"/>
          </ac:spMkLst>
        </pc:spChg>
      </pc:sldChg>
      <pc:sldChg chg="modSp add mod">
        <pc:chgData name="Steve" userId="61abda2f45e96bc7" providerId="LiveId" clId="{4D81F19F-B726-4759-9C53-A8537E1E4AFE}" dt="2020-07-19T09:24:41.609" v="468" actId="113"/>
        <pc:sldMkLst>
          <pc:docMk/>
          <pc:sldMk cId="0" sldId="261"/>
        </pc:sldMkLst>
        <pc:spChg chg="mod">
          <ac:chgData name="Steve" userId="61abda2f45e96bc7" providerId="LiveId" clId="{4D81F19F-B726-4759-9C53-A8537E1E4AFE}" dt="2020-07-19T09:12:22.385" v="61" actId="5793"/>
          <ac:spMkLst>
            <pc:docMk/>
            <pc:sldMk cId="0" sldId="261"/>
            <ac:spMk id="2" creationId="{00000000-0000-0000-0000-000000000000}"/>
          </ac:spMkLst>
        </pc:spChg>
        <pc:spChg chg="mod">
          <ac:chgData name="Steve" userId="61abda2f45e96bc7" providerId="LiveId" clId="{4D81F19F-B726-4759-9C53-A8537E1E4AFE}" dt="2020-07-19T09:24:41.609" v="468" actId="113"/>
          <ac:spMkLst>
            <pc:docMk/>
            <pc:sldMk cId="0" sldId="261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Observer Effort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930263463902455E-2"/>
          <c:y val="9.5160413268080474E-2"/>
          <c:w val="0.90770346744631603"/>
          <c:h val="0.73615153733842009"/>
        </c:manualLayout>
      </c:layout>
      <c:lineChart>
        <c:grouping val="standard"/>
        <c:varyColors val="0"/>
        <c:ser>
          <c:idx val="1"/>
          <c:order val="0"/>
          <c:tx>
            <c:strRef>
              <c:f>Graph!$D$1</c:f>
              <c:strCache>
                <c:ptCount val="1"/>
                <c:pt idx="0">
                  <c:v>Number of Events Monitored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Graph!$B$2:$B$49</c:f>
              <c:numCache>
                <c:formatCode>mmm\-yy</c:formatCode>
                <c:ptCount val="4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</c:numCache>
            </c:numRef>
          </c:cat>
          <c:val>
            <c:numRef>
              <c:f>Graph!$D$2:$D$49</c:f>
              <c:numCache>
                <c:formatCode>General</c:formatCode>
                <c:ptCount val="48"/>
                <c:pt idx="0">
                  <c:v>11</c:v>
                </c:pt>
                <c:pt idx="1">
                  <c:v>10</c:v>
                </c:pt>
                <c:pt idx="2">
                  <c:v>13</c:v>
                </c:pt>
                <c:pt idx="3">
                  <c:v>29</c:v>
                </c:pt>
                <c:pt idx="4">
                  <c:v>47</c:v>
                </c:pt>
                <c:pt idx="5">
                  <c:v>41</c:v>
                </c:pt>
                <c:pt idx="6">
                  <c:v>50</c:v>
                </c:pt>
                <c:pt idx="7">
                  <c:v>48</c:v>
                </c:pt>
                <c:pt idx="8">
                  <c:v>19</c:v>
                </c:pt>
                <c:pt idx="9">
                  <c:v>23</c:v>
                </c:pt>
                <c:pt idx="10">
                  <c:v>9</c:v>
                </c:pt>
                <c:pt idx="11">
                  <c:v>6</c:v>
                </c:pt>
                <c:pt idx="12">
                  <c:v>17</c:v>
                </c:pt>
                <c:pt idx="13">
                  <c:v>18</c:v>
                </c:pt>
                <c:pt idx="14">
                  <c:v>22</c:v>
                </c:pt>
                <c:pt idx="15">
                  <c:v>27</c:v>
                </c:pt>
                <c:pt idx="16">
                  <c:v>30</c:v>
                </c:pt>
                <c:pt idx="17">
                  <c:v>34</c:v>
                </c:pt>
                <c:pt idx="18">
                  <c:v>30</c:v>
                </c:pt>
                <c:pt idx="19">
                  <c:v>18</c:v>
                </c:pt>
                <c:pt idx="20">
                  <c:v>10</c:v>
                </c:pt>
                <c:pt idx="21">
                  <c:v>18</c:v>
                </c:pt>
                <c:pt idx="22">
                  <c:v>7</c:v>
                </c:pt>
                <c:pt idx="23">
                  <c:v>19</c:v>
                </c:pt>
                <c:pt idx="24">
                  <c:v>9</c:v>
                </c:pt>
                <c:pt idx="25">
                  <c:v>18</c:v>
                </c:pt>
                <c:pt idx="26">
                  <c:v>26</c:v>
                </c:pt>
                <c:pt idx="27">
                  <c:v>41</c:v>
                </c:pt>
                <c:pt idx="28">
                  <c:v>42</c:v>
                </c:pt>
                <c:pt idx="29">
                  <c:v>46</c:v>
                </c:pt>
                <c:pt idx="30">
                  <c:v>82</c:v>
                </c:pt>
                <c:pt idx="31">
                  <c:v>45</c:v>
                </c:pt>
                <c:pt idx="32">
                  <c:v>38</c:v>
                </c:pt>
                <c:pt idx="33">
                  <c:v>38</c:v>
                </c:pt>
                <c:pt idx="34">
                  <c:v>12</c:v>
                </c:pt>
                <c:pt idx="35">
                  <c:v>11</c:v>
                </c:pt>
                <c:pt idx="36">
                  <c:v>22</c:v>
                </c:pt>
                <c:pt idx="37">
                  <c:v>25</c:v>
                </c:pt>
                <c:pt idx="38">
                  <c:v>34</c:v>
                </c:pt>
                <c:pt idx="39">
                  <c:v>56</c:v>
                </c:pt>
                <c:pt idx="40">
                  <c:v>48</c:v>
                </c:pt>
                <c:pt idx="41">
                  <c:v>77</c:v>
                </c:pt>
                <c:pt idx="42">
                  <c:v>82</c:v>
                </c:pt>
                <c:pt idx="43">
                  <c:v>61</c:v>
                </c:pt>
                <c:pt idx="44">
                  <c:v>50</c:v>
                </c:pt>
                <c:pt idx="45">
                  <c:v>34</c:v>
                </c:pt>
                <c:pt idx="46">
                  <c:v>18</c:v>
                </c:pt>
                <c:pt idx="47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84-4707-8C50-D9E555F25C28}"/>
            </c:ext>
          </c:extLst>
        </c:ser>
        <c:ser>
          <c:idx val="2"/>
          <c:order val="1"/>
          <c:tx>
            <c:strRef>
              <c:f>Graph!$E$1</c:f>
              <c:strCache>
                <c:ptCount val="1"/>
                <c:pt idx="0">
                  <c:v>Number of Reports Received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Graph!$B$2:$B$49</c:f>
              <c:numCache>
                <c:formatCode>mmm\-yy</c:formatCode>
                <c:ptCount val="4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</c:numCache>
            </c:numRef>
          </c:cat>
          <c:val>
            <c:numRef>
              <c:f>Graph!$E$2:$E$49</c:f>
              <c:numCache>
                <c:formatCode>General</c:formatCode>
                <c:ptCount val="48"/>
                <c:pt idx="0">
                  <c:v>13</c:v>
                </c:pt>
                <c:pt idx="1">
                  <c:v>19</c:v>
                </c:pt>
                <c:pt idx="2">
                  <c:v>19</c:v>
                </c:pt>
                <c:pt idx="3">
                  <c:v>42</c:v>
                </c:pt>
                <c:pt idx="4">
                  <c:v>63</c:v>
                </c:pt>
                <c:pt idx="5">
                  <c:v>54</c:v>
                </c:pt>
                <c:pt idx="6">
                  <c:v>86</c:v>
                </c:pt>
                <c:pt idx="7">
                  <c:v>88</c:v>
                </c:pt>
                <c:pt idx="8">
                  <c:v>30</c:v>
                </c:pt>
                <c:pt idx="9">
                  <c:v>40</c:v>
                </c:pt>
                <c:pt idx="10">
                  <c:v>16</c:v>
                </c:pt>
                <c:pt idx="11">
                  <c:v>5</c:v>
                </c:pt>
                <c:pt idx="12">
                  <c:v>22</c:v>
                </c:pt>
                <c:pt idx="13">
                  <c:v>32</c:v>
                </c:pt>
                <c:pt idx="14">
                  <c:v>29</c:v>
                </c:pt>
                <c:pt idx="15">
                  <c:v>42</c:v>
                </c:pt>
                <c:pt idx="16">
                  <c:v>43</c:v>
                </c:pt>
                <c:pt idx="17">
                  <c:v>50</c:v>
                </c:pt>
                <c:pt idx="18">
                  <c:v>44</c:v>
                </c:pt>
                <c:pt idx="19">
                  <c:v>28</c:v>
                </c:pt>
                <c:pt idx="20">
                  <c:v>11</c:v>
                </c:pt>
                <c:pt idx="21">
                  <c:v>23</c:v>
                </c:pt>
                <c:pt idx="22">
                  <c:v>11</c:v>
                </c:pt>
                <c:pt idx="23">
                  <c:v>32</c:v>
                </c:pt>
                <c:pt idx="24">
                  <c:v>10</c:v>
                </c:pt>
                <c:pt idx="25">
                  <c:v>38</c:v>
                </c:pt>
                <c:pt idx="26">
                  <c:v>32</c:v>
                </c:pt>
                <c:pt idx="27">
                  <c:v>61</c:v>
                </c:pt>
                <c:pt idx="28">
                  <c:v>66</c:v>
                </c:pt>
                <c:pt idx="29">
                  <c:v>68</c:v>
                </c:pt>
                <c:pt idx="30">
                  <c:v>116</c:v>
                </c:pt>
                <c:pt idx="31">
                  <c:v>66</c:v>
                </c:pt>
                <c:pt idx="32">
                  <c:v>62</c:v>
                </c:pt>
                <c:pt idx="33">
                  <c:v>54</c:v>
                </c:pt>
                <c:pt idx="34">
                  <c:v>15</c:v>
                </c:pt>
                <c:pt idx="35">
                  <c:v>15</c:v>
                </c:pt>
                <c:pt idx="36">
                  <c:v>27</c:v>
                </c:pt>
                <c:pt idx="37">
                  <c:v>43</c:v>
                </c:pt>
                <c:pt idx="38">
                  <c:v>42</c:v>
                </c:pt>
                <c:pt idx="39">
                  <c:v>73</c:v>
                </c:pt>
                <c:pt idx="40">
                  <c:v>55</c:v>
                </c:pt>
                <c:pt idx="41">
                  <c:v>107</c:v>
                </c:pt>
                <c:pt idx="42">
                  <c:v>117</c:v>
                </c:pt>
                <c:pt idx="43">
                  <c:v>90</c:v>
                </c:pt>
                <c:pt idx="44">
                  <c:v>77</c:v>
                </c:pt>
                <c:pt idx="45">
                  <c:v>64</c:v>
                </c:pt>
                <c:pt idx="46">
                  <c:v>27</c:v>
                </c:pt>
                <c:pt idx="47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84-4707-8C50-D9E555F25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4100376"/>
        <c:axId val="474096440"/>
      </c:lineChart>
      <c:dateAx>
        <c:axId val="474100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096440"/>
        <c:crosses val="autoZero"/>
        <c:auto val="1"/>
        <c:lblOffset val="100"/>
        <c:baseTimeUnit val="months"/>
      </c:dateAx>
      <c:valAx>
        <c:axId val="47409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100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936BC-2CA0-49D3-AF16-947F34EBFA17}" type="datetimeFigureOut">
              <a:rPr lang="en-AU" smtClean="0"/>
              <a:t>25/07/2020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8D180-8BFE-4541-8B1F-8C143EF4FE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338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CB57-860A-48F1-AEF1-638F8BA9DF66}" type="slidenum">
              <a:rPr lang="en-AU" smtClean="0"/>
              <a:t>2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34401-7CF2-4AB2-8FC3-A4074D1FE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C1406-D9D1-4ABB-A3C3-3CA0E946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50B1A-FC00-4F15-9F48-4A31A699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6DD3-5FFC-406C-9ABC-A8614077BBB3}" type="datetimeFigureOut">
              <a:rPr lang="en-AU" smtClean="0"/>
              <a:t>25/07/2020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452AB-5A62-460E-A9C7-11AE6713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58378-38EB-4A87-A573-D1584CED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6B38-B093-4E37-B35C-7A629FBCA1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280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4BE4-5E98-412E-8C7F-27EC302ED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DDF15-D99A-4FB2-891C-2484C0EB4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065D-99E0-4FF4-A83A-4852857E1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6DD3-5FFC-406C-9ABC-A8614077BBB3}" type="datetimeFigureOut">
              <a:rPr lang="en-AU" smtClean="0"/>
              <a:t>25/07/2020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A5BEC-1E33-441E-9061-BFC48B03A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E92A2-8CE2-4621-8A40-4E8CC51A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6B38-B093-4E37-B35C-7A629FBCA1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16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63CF2-BCFE-48FA-BBCA-E0FAA519C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CA1B7-1D53-42E0-86FF-F87669C7E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8F911-6EDE-43C9-AFCC-A5538140B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6DD3-5FFC-406C-9ABC-A8614077BBB3}" type="datetimeFigureOut">
              <a:rPr lang="en-AU" smtClean="0"/>
              <a:t>25/07/2020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29931-AE02-4B1D-9A7A-552611CE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55F5F-DC30-48BD-A0AF-2D1DB57B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6B38-B093-4E37-B35C-7A629FBCA1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835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0BA57-D07C-40AF-8FF3-1A769FFA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ABE8-12CB-4DFA-B7CD-4B786C3C7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15F34-2669-4C4A-ADA5-D5005A0F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6DD3-5FFC-406C-9ABC-A8614077BBB3}" type="datetimeFigureOut">
              <a:rPr lang="en-AU" smtClean="0"/>
              <a:t>25/07/2020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16146-EE21-4E32-A10A-4BBA31DB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7CAE8-5642-4D94-B92F-73E988FB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6B38-B093-4E37-B35C-7A629FBCA1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7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E6E2-2700-49C9-8AD5-F64E62B2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05668-27BA-4881-BCDE-9FF70E39F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FBE49-895A-4768-A129-C78E6A9BD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6DD3-5FFC-406C-9ABC-A8614077BBB3}" type="datetimeFigureOut">
              <a:rPr lang="en-AU" smtClean="0"/>
              <a:t>25/07/2020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84EF3-3CCA-4CCE-9840-7A315D23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463D5-25E8-4FF9-B936-B8848AA0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6B38-B093-4E37-B35C-7A629FBCA1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94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8CEE-D3DE-4DBE-B599-910E7489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47131-E928-4365-A6FA-CC363B6E1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17789-7553-4312-987A-E5D20F886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2D600-9040-4208-8602-BE3A2C3D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6DD3-5FFC-406C-9ABC-A8614077BBB3}" type="datetimeFigureOut">
              <a:rPr lang="en-AU" smtClean="0"/>
              <a:t>25/07/2020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4085D-E780-44EF-B9E5-E1E85343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ADCA9-5492-4E01-8B09-3F2BB8E4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6B38-B093-4E37-B35C-7A629FBCA1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519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23EB5-1C28-47AD-B490-2D644F7B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FC0F2-0A35-4C32-80EA-5DAB1FE1A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79B7-FB05-41AD-908E-F4C82FBEA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5D51A5-E052-4307-B8BF-AE2CB7ED8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B79BE-F881-4CA5-8EEF-F2DB50AF6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35990A-F78A-40EA-AF9B-2E0C24E2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6DD3-5FFC-406C-9ABC-A8614077BBB3}" type="datetimeFigureOut">
              <a:rPr lang="en-AU" smtClean="0"/>
              <a:t>25/07/2020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A3E4E-4B9F-4827-9FB9-2FC56D41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C90654-AA8A-4E79-98A6-C4645203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6B38-B093-4E37-B35C-7A629FBCA1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930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EFCC8-282D-448D-87FC-4384B2F6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887AF-D86A-403B-AAC2-71D35F18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6DD3-5FFC-406C-9ABC-A8614077BBB3}" type="datetimeFigureOut">
              <a:rPr lang="en-AU" smtClean="0"/>
              <a:t>25/07/2020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84C96-B6B5-49CF-87AE-983750638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10EE8-88BC-477D-832D-3595BAD3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6B38-B093-4E37-B35C-7A629FBCA1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553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0B1BD2-2819-4DBB-AAFD-7A7BFA3F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6DD3-5FFC-406C-9ABC-A8614077BBB3}" type="datetimeFigureOut">
              <a:rPr lang="en-AU" smtClean="0"/>
              <a:t>25/07/2020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951A2-34D4-4562-AC6C-5153E9FF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9D287-958D-486C-91C1-3EC56199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6B38-B093-4E37-B35C-7A629FBCA1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510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2E21-13A7-468B-A633-0947EA34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33B4D-CDAB-42E6-B456-D71292A3B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B053C-680F-4E33-9A26-B69193FCA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7D22C-9B3B-48DC-9B4C-32638539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6DD3-5FFC-406C-9ABC-A8614077BBB3}" type="datetimeFigureOut">
              <a:rPr lang="en-AU" smtClean="0"/>
              <a:t>25/07/2020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7234F-717D-4EFD-BDCC-33B120C2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04850-C09F-445C-9DE8-8F23C0C34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6B38-B093-4E37-B35C-7A629FBCA1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410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CF95-E6D9-472D-897D-D290E12F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35CEB-D913-49FF-AB2C-3827AB6D6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0320-8559-40C9-B15C-736C99D0F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0FB09-B325-43CC-BBDC-865D260C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6DD3-5FFC-406C-9ABC-A8614077BBB3}" type="datetimeFigureOut">
              <a:rPr lang="en-AU" smtClean="0"/>
              <a:t>25/07/2020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88A12-E618-41C7-9BD4-1154179B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EAC7A-67FE-4BF3-9295-585751C9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6B38-B093-4E37-B35C-7A629FBCA1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5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A83106-730F-4A1C-92A2-E60258632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C1F6A-1195-443C-A2DD-E089287F2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32BDD-3451-469B-9C16-2E1799A98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E6DD3-5FFC-406C-9ABC-A8614077BBB3}" type="datetimeFigureOut">
              <a:rPr lang="en-AU" smtClean="0"/>
              <a:t>25/07/2020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3D432-EE0B-4F3C-8854-53792D104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A314B-2D2D-493D-AB80-C83E619FB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C6B38-B093-4E37-B35C-7A629FBCA1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226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AFB0-27DD-444A-B7EE-B25CE1A3D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362"/>
            <a:ext cx="9144000" cy="1555523"/>
          </a:xfrm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</a:rPr>
              <a:t>Occultations Down Under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709C2-F8B7-4963-BCB4-31751FF65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40550"/>
          </a:xfrm>
        </p:spPr>
        <p:txBody>
          <a:bodyPr>
            <a:no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Recent Occultation Happenings in Australia and New Zealand</a:t>
            </a:r>
          </a:p>
          <a:p>
            <a:endParaRPr lang="en-AU" sz="2800" dirty="0">
              <a:solidFill>
                <a:schemeClr val="bg1"/>
              </a:solidFill>
            </a:endParaRPr>
          </a:p>
          <a:p>
            <a:r>
              <a:rPr lang="en-AU" sz="2800" dirty="0">
                <a:solidFill>
                  <a:schemeClr val="bg1"/>
                </a:solidFill>
              </a:rPr>
              <a:t>Steve Kerr</a:t>
            </a:r>
          </a:p>
          <a:p>
            <a:r>
              <a:rPr lang="en-AU" sz="2800" dirty="0">
                <a:solidFill>
                  <a:schemeClr val="bg1"/>
                </a:solidFill>
              </a:rPr>
              <a:t>Director – Trans-Tasman Occultation Alliance</a:t>
            </a:r>
          </a:p>
        </p:txBody>
      </p:sp>
    </p:spTree>
    <p:extLst>
      <p:ext uri="{BB962C8B-B14F-4D97-AF65-F5344CB8AC3E}">
        <p14:creationId xmlns:p14="http://schemas.microsoft.com/office/powerpoint/2010/main" val="343213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4BB395-3272-45B3-857E-D0DAB6E03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34" y="0"/>
            <a:ext cx="9672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79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458C42-8A60-41F4-B913-8E9677CE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05" y="641023"/>
            <a:ext cx="6086180" cy="486894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159372-0A66-4731-8BAF-6D9B8CE6FC11}"/>
              </a:ext>
            </a:extLst>
          </p:cNvPr>
          <p:cNvGraphicFramePr>
            <a:graphicFrameLocks noGrp="1"/>
          </p:cNvGraphicFramePr>
          <p:nvPr/>
        </p:nvGraphicFramePr>
        <p:xfrm>
          <a:off x="6095999" y="393955"/>
          <a:ext cx="4424314" cy="5678178"/>
        </p:xfrm>
        <a:graphic>
          <a:graphicData uri="http://schemas.openxmlformats.org/drawingml/2006/table">
            <a:tbl>
              <a:tblPr/>
              <a:tblGrid>
                <a:gridCol w="2212157">
                  <a:extLst>
                    <a:ext uri="{9D8B030D-6E8A-4147-A177-3AD203B41FA5}">
                      <a16:colId xmlns:a16="http://schemas.microsoft.com/office/drawing/2014/main" val="3638149723"/>
                    </a:ext>
                  </a:extLst>
                </a:gridCol>
                <a:gridCol w="2212157">
                  <a:extLst>
                    <a:ext uri="{9D8B030D-6E8A-4147-A177-3AD203B41FA5}">
                      <a16:colId xmlns:a16="http://schemas.microsoft.com/office/drawing/2014/main" val="145870870"/>
                    </a:ext>
                  </a:extLst>
                </a:gridCol>
              </a:tblGrid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Date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/>
                        <a:t>Sat. 5 Sep. 2020 08:25:43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631335"/>
                  </a:ext>
                </a:extLst>
              </a:tr>
              <a:tr h="412041">
                <a:tc>
                  <a:txBody>
                    <a:bodyPr/>
                    <a:lstStyle/>
                    <a:p>
                      <a:r>
                        <a:rPr lang="en-AU" sz="1400" b="1" dirty="0"/>
                        <a:t>Star position (ICRF)</a:t>
                      </a:r>
                      <a:endParaRPr lang="en-AU" sz="1400" dirty="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21 46 58.8731 +07 10 31.451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440507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C/A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0.021 arcsec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888720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P/A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332.15 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25751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velocity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-23.67 km/s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319450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Geocentric distance </a:t>
                      </a:r>
                      <a:r>
                        <a:rPr lang="el-GR" sz="1400" b="1"/>
                        <a:t>Δ</a:t>
                      </a:r>
                      <a:endParaRPr lang="el-GR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21.5625 au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839164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G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7.2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87944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RP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6.3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50851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H mag*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4.0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766735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Magnitude drop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13.2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109342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time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152.4 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036291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C/A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135.8 mas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436743"/>
                  </a:ext>
                </a:extLst>
              </a:tr>
              <a:tr h="412041">
                <a:tc>
                  <a:txBody>
                    <a:bodyPr/>
                    <a:lstStyle/>
                    <a:p>
                      <a:r>
                        <a:rPr lang="en-AU" sz="1400" b="1"/>
                        <a:t>Uncertainty in projected distance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2123.4 km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456903"/>
                  </a:ext>
                </a:extLst>
              </a:tr>
              <a:tr h="412041">
                <a:tc>
                  <a:txBody>
                    <a:bodyPr/>
                    <a:lstStyle/>
                    <a:p>
                      <a:r>
                        <a:rPr lang="en-AU" sz="1400" b="1"/>
                        <a:t>Probability of occultation on centrality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4.0%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285679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Maximum duration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9.0 sec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601003"/>
                  </a:ext>
                </a:extLst>
              </a:tr>
              <a:tr h="412041">
                <a:tc>
                  <a:txBody>
                    <a:bodyPr/>
                    <a:lstStyle/>
                    <a:p>
                      <a:r>
                        <a:rPr lang="en-AU" sz="1400" b="1"/>
                        <a:t>Moon distance to the object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51.3°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21024"/>
                  </a:ext>
                </a:extLst>
              </a:tr>
              <a:tr h="412041">
                <a:tc>
                  <a:txBody>
                    <a:bodyPr/>
                    <a:lstStyle/>
                    <a:p>
                      <a:r>
                        <a:rPr lang="en-AU" sz="1400" b="1"/>
                        <a:t>Fraction of illuminated Moon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91.0 %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382691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r>
                        <a:rPr lang="en-AU" sz="1400" b="1"/>
                        <a:t>Solar elongation</a:t>
                      </a:r>
                      <a:endParaRPr lang="en-AU" sz="1400"/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157.5°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574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11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F626-22A2-42FB-B258-ABEA1CBB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667C6-5422-4C85-AE69-C76C0EEFE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Lunar Occultations – High speed video for studying the star properties</a:t>
            </a:r>
          </a:p>
          <a:p>
            <a:r>
              <a:rPr lang="en-US" dirty="0"/>
              <a:t>The ‘Gaia Effect’ – far greater numbers of more certain predictions a double edged sword</a:t>
            </a:r>
          </a:p>
          <a:p>
            <a:pPr lvl="1"/>
            <a:r>
              <a:rPr lang="en-US" dirty="0"/>
              <a:t>Dilutes observer effort</a:t>
            </a:r>
          </a:p>
          <a:p>
            <a:pPr lvl="1"/>
            <a:r>
              <a:rPr lang="en-US" dirty="0"/>
              <a:t>More chance of finding that special event that covers more fixed observers</a:t>
            </a:r>
          </a:p>
          <a:p>
            <a:pPr lvl="1"/>
            <a:r>
              <a:rPr lang="en-US" dirty="0"/>
              <a:t>Allows more targeting of specific asteroids and stars</a:t>
            </a:r>
          </a:p>
          <a:p>
            <a:r>
              <a:rPr lang="en-US" dirty="0"/>
              <a:t>The uptick in the use of Virtual Meetings allowing access to new observers like never before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431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58C975-1891-4BD2-A755-4BC5ED841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</a:t>
            </a:r>
            <a:endParaRPr lang="en-A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347A65C-6934-411A-9B69-3E04728786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741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History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96176" cy="4351338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Founded and directed by Graham Blow through to December 2014.</a:t>
            </a:r>
          </a:p>
          <a:p>
            <a:r>
              <a:rPr lang="en-AU" dirty="0"/>
              <a:t>Initially formed in Auckland, NZ to try to coordinate occultation observing – grew to cover all of New Zealand.</a:t>
            </a:r>
          </a:p>
          <a:p>
            <a:r>
              <a:rPr lang="en-AU" dirty="0"/>
              <a:t>Became an Observing Section of the Royal Astronomical Society of New Zealand.</a:t>
            </a:r>
          </a:p>
          <a:p>
            <a:r>
              <a:rPr lang="en-AU" dirty="0"/>
              <a:t>Nothing analogous in Australia – so became the coordinating body there too.</a:t>
            </a:r>
          </a:p>
          <a:p>
            <a:r>
              <a:rPr lang="en-AU" dirty="0"/>
              <a:t>Currently looking to ‘rebrand’ the section as the </a:t>
            </a:r>
            <a:r>
              <a:rPr lang="en-AU" b="1" dirty="0">
                <a:solidFill>
                  <a:schemeClr val="accent1"/>
                </a:solidFill>
              </a:rPr>
              <a:t>Trans-Tasman Occultation Alliance </a:t>
            </a:r>
            <a:r>
              <a:rPr lang="en-AU" dirty="0"/>
              <a:t>to better reflect the regional interest.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E2FE7-F1D0-46BF-A044-065F3CA20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299" y="1204839"/>
            <a:ext cx="4876800" cy="3790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4A3272-3742-4BF2-9755-D3F3E6F20F2F}"/>
              </a:ext>
            </a:extLst>
          </p:cNvPr>
          <p:cNvSpPr txBox="1"/>
          <p:nvPr/>
        </p:nvSpPr>
        <p:spPr>
          <a:xfrm>
            <a:off x="6878972" y="5075339"/>
            <a:ext cx="421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Graham Blow – 1954-2014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AFD552-9319-4DA1-8941-EA73092E4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29" y="0"/>
            <a:ext cx="11226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6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252"/>
          </a:xfrm>
        </p:spPr>
        <p:txBody>
          <a:bodyPr>
            <a:normAutofit/>
          </a:bodyPr>
          <a:lstStyle/>
          <a:p>
            <a:r>
              <a:rPr lang="en-AU" sz="2800" dirty="0"/>
              <a:t>Recent Years Totals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107832"/>
          <a:ext cx="10515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6796149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9242314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0007137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5108625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64244081"/>
                    </a:ext>
                  </a:extLst>
                </a:gridCol>
              </a:tblGrid>
              <a:tr h="850523">
                <a:tc>
                  <a:txBody>
                    <a:bodyPr/>
                    <a:lstStyle/>
                    <a:p>
                      <a:r>
                        <a:rPr lang="en-AU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Number of Observers/ Reporters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Positive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Positive Chords Observed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304061"/>
                  </a:ext>
                </a:extLst>
              </a:tr>
              <a:tr h="357627">
                <a:tc>
                  <a:txBody>
                    <a:bodyPr/>
                    <a:lstStyle/>
                    <a:p>
                      <a:r>
                        <a:rPr lang="en-AU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056199"/>
                  </a:ext>
                </a:extLst>
              </a:tr>
              <a:tr h="357627">
                <a:tc>
                  <a:txBody>
                    <a:bodyPr/>
                    <a:lstStyle/>
                    <a:p>
                      <a:r>
                        <a:rPr lang="en-AU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19788"/>
                  </a:ext>
                </a:extLst>
              </a:tr>
              <a:tr h="357627">
                <a:tc>
                  <a:txBody>
                    <a:bodyPr/>
                    <a:lstStyle/>
                    <a:p>
                      <a:r>
                        <a:rPr lang="en-AU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699410"/>
                  </a:ext>
                </a:extLst>
              </a:tr>
              <a:tr h="357627">
                <a:tc>
                  <a:txBody>
                    <a:bodyPr/>
                    <a:lstStyle/>
                    <a:p>
                      <a:r>
                        <a:rPr lang="en-AU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643391"/>
                  </a:ext>
                </a:extLst>
              </a:tr>
              <a:tr h="357627">
                <a:tc>
                  <a:txBody>
                    <a:bodyPr/>
                    <a:lstStyle/>
                    <a:p>
                      <a:r>
                        <a:rPr lang="en-AU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213100"/>
                  </a:ext>
                </a:extLst>
              </a:tr>
              <a:tr h="357627">
                <a:tc>
                  <a:txBody>
                    <a:bodyPr/>
                    <a:lstStyle/>
                    <a:p>
                      <a:r>
                        <a:rPr lang="en-AU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117352"/>
                  </a:ext>
                </a:extLst>
              </a:tr>
              <a:tr h="357627">
                <a:tc>
                  <a:txBody>
                    <a:bodyPr/>
                    <a:lstStyle/>
                    <a:p>
                      <a:r>
                        <a:rPr lang="en-AU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594312"/>
                  </a:ext>
                </a:extLst>
              </a:tr>
              <a:tr h="357627">
                <a:tc>
                  <a:txBody>
                    <a:bodyPr/>
                    <a:lstStyle/>
                    <a:p>
                      <a:r>
                        <a:rPr lang="en-AU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384*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257088"/>
                  </a:ext>
                </a:extLst>
              </a:tr>
              <a:tr h="357627">
                <a:tc>
                  <a:txBody>
                    <a:bodyPr/>
                    <a:lstStyle/>
                    <a:p>
                      <a:r>
                        <a:rPr lang="en-AU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703700"/>
                  </a:ext>
                </a:extLst>
              </a:tr>
              <a:tr h="357627">
                <a:tc>
                  <a:txBody>
                    <a:bodyPr/>
                    <a:lstStyle/>
                    <a:p>
                      <a:r>
                        <a:rPr lang="en-AU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277536"/>
                  </a:ext>
                </a:extLst>
              </a:tr>
              <a:tr h="357627">
                <a:tc>
                  <a:txBody>
                    <a:bodyPr/>
                    <a:lstStyle/>
                    <a:p>
                      <a:r>
                        <a:rPr lang="en-A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151758"/>
                  </a:ext>
                </a:extLst>
              </a:tr>
              <a:tr h="357627">
                <a:tc>
                  <a:txBody>
                    <a:bodyPr/>
                    <a:lstStyle/>
                    <a:p>
                      <a:r>
                        <a:rPr lang="en-A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836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678402" y="6444959"/>
            <a:ext cx="4198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* Likely to be a severe underestimate.</a:t>
            </a:r>
          </a:p>
        </p:txBody>
      </p:sp>
    </p:spTree>
    <p:extLst>
      <p:ext uri="{BB962C8B-B14F-4D97-AF65-F5344CB8AC3E}">
        <p14:creationId xmlns:p14="http://schemas.microsoft.com/office/powerpoint/2010/main" val="31905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8FE91E-ACBD-4850-96EA-F81D729B6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00" y="465681"/>
            <a:ext cx="10297681" cy="60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4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C49ACFB-7C96-4E1C-984D-7C0FCFCA24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665825"/>
          <a:ext cx="10515600" cy="551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17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C1DC76-CFFC-492E-A322-4EEBAF695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04" y="0"/>
            <a:ext cx="10258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3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8D91ED-BD6E-4C00-85B8-0520006A0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34" y="0"/>
            <a:ext cx="10080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3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CAAE4E-661C-4B68-8350-231CAD0C4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62" y="0"/>
            <a:ext cx="9961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39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364</Words>
  <Application>Microsoft Office PowerPoint</Application>
  <PresentationFormat>Widescreen</PresentationFormat>
  <Paragraphs>126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Occultations Down Under</vt:lpstr>
      <vt:lpstr>Some History …</vt:lpstr>
      <vt:lpstr>PowerPoint Presentation</vt:lpstr>
      <vt:lpstr>Recent Years Totals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Thoughts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Occultations Down Under</dc:title>
  <dc:creator>Steve</dc:creator>
  <cp:lastModifiedBy>Steve Kerr</cp:lastModifiedBy>
  <cp:revision>1</cp:revision>
  <dcterms:created xsi:type="dcterms:W3CDTF">2020-07-19T07:57:48Z</dcterms:created>
  <dcterms:modified xsi:type="dcterms:W3CDTF">2020-07-25T12:53:02Z</dcterms:modified>
</cp:coreProperties>
</file>